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24" d="100"/>
          <a:sy n="124" d="100"/>
        </p:scale>
        <p:origin x="5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1ECE1-159C-B95B-5321-9059CF1A4A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222CD4-580C-4A84-F4F0-763A91A0FF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AD97A-D75E-0132-5096-90C9EC038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DD69D-633A-489E-581B-CCE2310DA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51891-2CEE-B89C-0B21-A74CBE5FC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53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BC63E-26E3-25AB-F38D-06E5691A7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9AEA-AA1F-0CDA-5AE9-1AFDE4C810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DE7E0-6CE1-8911-3349-4C541F6BB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C77C3-DD2C-98E5-77E6-54F406151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74668-BFD8-4BBA-C0F1-8F15D7812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55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EF4C8F-B390-CBF6-D674-17150287A1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2D7CE5-BB14-DBA1-4105-35C3254F78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012BF-F3E8-C398-AF80-8C1655F5F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E0EC9-12D0-816A-896C-B9AD25843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19FD7-2343-47FA-B357-69A540D47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296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1E384-D0ED-BBA4-F9FA-14B88F823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F7262-14AD-7988-2F56-584256439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DADFC-36D1-44BA-F5D4-91F4269A8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4F0564-C6EF-97AE-FCE8-2AA2B8BE5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F91D4-4C90-E41A-CDDD-8462A8C45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315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E13C9-2EBD-6371-0C9C-A24E6D8C9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8029D-CE4A-92BF-B076-116F1D0AA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50ABE-11EA-7A0A-AB7E-D0F33F187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5106-3F21-4AF3-264A-296E8F721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605F3-E43A-B207-8F60-5C10C3B9D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21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D316B-3EE5-6F0A-45B2-EFC72DE14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9C075-8BDD-8245-24C6-EA12B8C4E4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AC875-9C16-EF38-3FBB-2B28DA33BC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FFA70A-32FA-BFD1-1A48-78B5C0A12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B5F250-B00F-D549-35A0-55E9D7C6F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2808D5-7673-1B25-B73D-A7D7CD91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39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FAE7F-8DBF-71B8-98E7-BC67D7A4D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123FB-268B-13C6-260E-757F705B25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F22E6A-E6B7-E42C-4751-D132D904C6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D91AFF-D030-DFCC-F1CF-EA3D59C2A1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D22257-13E2-4218-D850-359D71F300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9B0D6F-3026-E5F6-DDAA-72710995C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5B0F4E-0093-46ED-34BA-6572B934B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A4FBE6-A115-8B20-B6DF-06A4EDECC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89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EE7B6-B6F0-88F1-E2EB-08E257261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621946-9244-31D8-50B4-6A83D90B7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3D437E-DA7B-ED1C-F603-E15CEEFF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1BA865-437A-4382-2F48-95A695D54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792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58AE89-7F80-33AB-4CDE-46AF33967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F90FFC-ADFE-3742-9DDB-C9EA12D4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096C01-69FF-4DCF-9D41-8CF7DAB08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27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85132-A02D-F9D0-6A54-FEEB89149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A6FB0-8EC9-D51D-416F-BB5A0FC6A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460D78-25B8-C9C2-A0EC-17A20E4066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BE1B2-B066-C02C-6395-7C4C1C65C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3E45AD-84DC-7C5F-67BA-5076FF02F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8E62C-F5A8-B055-2D6D-9B00672EE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14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53679-C022-E660-A897-A8B25712C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8C12DB-4B45-8C37-A06E-6560C15E41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1640BE-6074-1986-A06A-1D0995381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E342C9-620A-69C0-3554-0E500471E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DF3D2-11EB-54A9-6865-41C747DD9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92152-5DF3-E3BA-CF68-6410820B3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121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34C8FC-006E-8A60-E293-7615F702E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02D2C8-9CB8-7490-AE68-B22378095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097C8-3CD8-92B0-39DD-9565427129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9FF7A1-17B3-794C-9FF2-4A756B51BAB0}" type="datetimeFigureOut">
              <a:rPr lang="en-US" smtClean="0"/>
              <a:t>10/12/22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27230-BBFD-271E-5D6F-F21DDC989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F5C09-D989-A567-C0FF-3137E41EE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F3601-95CC-7C41-97CE-C23A8DE932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00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EE18D2E-F167-B9DC-11D4-125939021D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675"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CB32D6-27C1-26AF-2877-8EA224C45D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54"/>
          <a:stretch/>
        </p:blipFill>
        <p:spPr>
          <a:xfrm>
            <a:off x="6096000" y="0"/>
            <a:ext cx="6128353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9FDE84-25EA-FE75-918A-C1A4E3F21E61}"/>
              </a:ext>
            </a:extLst>
          </p:cNvPr>
          <p:cNvSpPr txBox="1"/>
          <p:nvPr/>
        </p:nvSpPr>
        <p:spPr>
          <a:xfrm>
            <a:off x="2969373" y="0"/>
            <a:ext cx="3215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Optical (RGB)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345E9A-007A-652F-C101-4878935E12B2}"/>
              </a:ext>
            </a:extLst>
          </p:cNvPr>
          <p:cNvSpPr txBox="1"/>
          <p:nvPr/>
        </p:nvSpPr>
        <p:spPr>
          <a:xfrm>
            <a:off x="10751895" y="0"/>
            <a:ext cx="3215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NDVI</a:t>
            </a:r>
          </a:p>
        </p:txBody>
      </p:sp>
    </p:spTree>
    <p:extLst>
      <p:ext uri="{BB962C8B-B14F-4D97-AF65-F5344CB8AC3E}">
        <p14:creationId xmlns:p14="http://schemas.microsoft.com/office/powerpoint/2010/main" val="21030031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5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Ollie Ballinger</dc:creator>
  <cp:lastModifiedBy>Ollie Ballinger</cp:lastModifiedBy>
  <cp:revision>1</cp:revision>
  <dcterms:created xsi:type="dcterms:W3CDTF">2022-10-12T10:11:48Z</dcterms:created>
  <dcterms:modified xsi:type="dcterms:W3CDTF">2022-10-12T10:26:03Z</dcterms:modified>
</cp:coreProperties>
</file>

<file path=docProps/thumbnail.jpeg>
</file>